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A6AA9-4618-4813-AB70-A3D74E1BF33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9A1625-7890-4A7B-B19D-04EF8D719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236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8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488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A75E2E-FAD2-404B-AC71-5829AB22487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488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488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38DC07F-5C32-4771-B01A-EC456B73AFB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63488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5F7FD39-B723-4C85-8E0E-A4CB0621EE30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6348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8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9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59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59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F650749-5600-45D7-8E2E-47A5875FB52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93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693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662F2DC-F520-4F1C-B73E-63A5D2D5CD8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693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693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33FCDF-18D0-48A6-9DD0-2A4453B750B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6369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53FEFD78-8CAD-4818-BA7D-FDD1B6B415DB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6369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693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477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099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30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26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290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841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90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75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930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792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80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11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F788F223-A733-4D4F-8A4E-568E2337120D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8AF5AD85-6CED-4733-87B3-352B25C5126B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3.wav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Unemployment Compensation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 Form 1040 Line 19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 Chapter 12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Tab D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8" name="~PP22430.WAV">
            <a:hlinkClick r:id="" action="ppaction://media"/>
          </p:cNvPr>
          <p:cNvPicPr>
            <a:picLocks noRot="1" noChangeAspect="1"/>
          </p:cNvPicPr>
          <p:nvPr>
            <a:wavAudioFile r:embed="rId1" name="~PP291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285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4491-13 Income - Unemployment Compensation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25286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5287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B3AA38A-0DCC-40BC-9CE2-82E131CD8CD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25288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54280"/>
      </p:ext>
    </p:ext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Unemployment Considerations</a:t>
            </a:r>
          </a:p>
        </p:txBody>
      </p:sp>
      <p:sp>
        <p:nvSpPr>
          <p:cNvPr id="22630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en-US" smtClean="0"/>
              <a:t>In TaxWise, enter the information shown on the paper 1099-G</a:t>
            </a:r>
          </a:p>
          <a:p>
            <a:pPr eaLnBrk="1" hangingPunct="1">
              <a:spcAft>
                <a:spcPts val="1200"/>
              </a:spcAft>
            </a:pPr>
            <a:r>
              <a:rPr lang="en-US" smtClean="0"/>
              <a:t>Unemployment compensation is NOT taxable in NJ</a:t>
            </a:r>
          </a:p>
          <a:p>
            <a:pPr eaLnBrk="1" hangingPunct="1">
              <a:spcAft>
                <a:spcPts val="1200"/>
              </a:spcAft>
            </a:pPr>
            <a:endParaRPr lang="en-US" smtClean="0"/>
          </a:p>
        </p:txBody>
      </p:sp>
      <p:sp>
        <p:nvSpPr>
          <p:cNvPr id="226308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630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9BD3EC9-FB5C-445D-9E09-37E602487C4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26310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12430.WAV">
            <a:hlinkClick r:id="" action="ppaction://media"/>
          </p:cNvPr>
          <p:cNvPicPr>
            <a:picLocks noRot="1" noChangeAspect="1"/>
          </p:cNvPicPr>
          <p:nvPr>
            <a:wavAudioFile r:embed="rId1" name="~PP156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608574"/>
      </p:ext>
    </p:extLst>
  </p:cSld>
  <p:clrMapOvr>
    <a:masterClrMapping/>
  </p:clrMapOvr>
  <p:transition advTm="225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Unemployment Worksheet</a:t>
            </a:r>
          </a:p>
        </p:txBody>
      </p:sp>
      <p:pic>
        <p:nvPicPr>
          <p:cNvPr id="227331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3000" y="1524000"/>
            <a:ext cx="8001000" cy="4327525"/>
          </a:xfrm>
        </p:spPr>
      </p:pic>
      <p:sp>
        <p:nvSpPr>
          <p:cNvPr id="227332" name="Text Box 5"/>
          <p:cNvSpPr txBox="1">
            <a:spLocks noChangeArrowheads="1"/>
          </p:cNvSpPr>
          <p:nvPr/>
        </p:nvSpPr>
        <p:spPr bwMode="auto">
          <a:xfrm>
            <a:off x="5105400" y="3429000"/>
            <a:ext cx="1893888" cy="274638"/>
          </a:xfrm>
          <a:prstGeom prst="rect">
            <a:avLst/>
          </a:prstGeom>
          <a:solidFill>
            <a:srgbClr val="FFFFF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200" b="1"/>
              <a:t>2008 and repaid in 2008</a:t>
            </a:r>
          </a:p>
        </p:txBody>
      </p:sp>
      <p:sp>
        <p:nvSpPr>
          <p:cNvPr id="227333" name="Text Box 6"/>
          <p:cNvSpPr txBox="1">
            <a:spLocks noChangeArrowheads="1"/>
          </p:cNvSpPr>
          <p:nvPr/>
        </p:nvSpPr>
        <p:spPr bwMode="auto">
          <a:xfrm rot="10804725" flipV="1">
            <a:off x="2667000" y="3657600"/>
            <a:ext cx="685800" cy="2159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800" b="1">
                <a:solidFill>
                  <a:srgbClr val="A50021"/>
                </a:solidFill>
              </a:rPr>
              <a:t>pre=-2008</a:t>
            </a:r>
          </a:p>
        </p:txBody>
      </p:sp>
      <p:sp>
        <p:nvSpPr>
          <p:cNvPr id="227334" name="Rectangle 8"/>
          <p:cNvSpPr>
            <a:spLocks noChangeArrowheads="1"/>
          </p:cNvSpPr>
          <p:nvPr/>
        </p:nvSpPr>
        <p:spPr bwMode="auto">
          <a:xfrm>
            <a:off x="8229600" y="1676400"/>
            <a:ext cx="685800" cy="381000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r>
              <a:rPr lang="en-US"/>
              <a:t>2009</a:t>
            </a:r>
          </a:p>
        </p:txBody>
      </p:sp>
      <p:sp>
        <p:nvSpPr>
          <p:cNvPr id="227335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733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532A5EF-AE73-4644-AE95-7FD28EB5053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27337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2" name="~PP22430.WAV">
            <a:hlinkClick r:id="" action="ppaction://media"/>
          </p:cNvPr>
          <p:cNvPicPr>
            <a:picLocks noRot="1" noChangeAspect="1"/>
          </p:cNvPicPr>
          <p:nvPr>
            <a:wavAudioFile r:embed="rId1" name="~PP2357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0511110"/>
      </p:ext>
    </p:extLst>
  </p:cSld>
  <p:clrMapOvr>
    <a:masterClrMapping/>
  </p:clrMapOvr>
  <p:transition advTm="226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100</Words>
  <Application>Microsoft Office PowerPoint</Application>
  <PresentationFormat>On-screen Show (4:3)</PresentationFormat>
  <Paragraphs>32</Paragraphs>
  <Slides>3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NJ Template 06</vt:lpstr>
      <vt:lpstr>Unemployment Compensation</vt:lpstr>
      <vt:lpstr>Unemployment Considerations</vt:lpstr>
      <vt:lpstr>Unemployment Worksheet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Unemployment Compensation</dc:title>
  <dc:creator>HershAl</dc:creator>
  <cp:lastModifiedBy>HershAl</cp:lastModifiedBy>
  <cp:revision>2</cp:revision>
  <dcterms:created xsi:type="dcterms:W3CDTF">2012-01-07T00:34:26Z</dcterms:created>
  <dcterms:modified xsi:type="dcterms:W3CDTF">2012-01-07T00:34:26Z</dcterms:modified>
</cp:coreProperties>
</file>